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71" r:id="rId6"/>
    <p:sldId id="264" r:id="rId7"/>
    <p:sldId id="258" r:id="rId8"/>
    <p:sldId id="259" r:id="rId9"/>
    <p:sldId id="260" r:id="rId10"/>
    <p:sldId id="261" r:id="rId11"/>
    <p:sldId id="265" r:id="rId12"/>
    <p:sldId id="266" r:id="rId13"/>
    <p:sldId id="267" r:id="rId14"/>
    <p:sldId id="270" r:id="rId15"/>
    <p:sldId id="268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docs.python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raspberry pi wif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994" y="1306344"/>
            <a:ext cx="4099184" cy="1895873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994" y="3521068"/>
            <a:ext cx="4099184" cy="1509040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557" y="959418"/>
            <a:ext cx="7121698" cy="313191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br>
              <a:rPr lang="en-US" dirty="0"/>
            </a:br>
            <a:r>
              <a:rPr lang="en-US" sz="6000" b="1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Informal Roman" panose="030604020304060B0204" pitchFamily="66" charset="0"/>
              </a:rPr>
              <a:t>The </a:t>
            </a:r>
            <a:r>
              <a:rPr lang="en-US" sz="6000" b="1" cap="non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Informal Roman" panose="030604020304060B0204" pitchFamily="66" charset="0"/>
              </a:rPr>
              <a:t>WiPi</a:t>
            </a:r>
            <a:r>
              <a:rPr lang="en-US" sz="6000" b="1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Informal Roman" panose="030604020304060B0204" pitchFamily="66" charset="0"/>
              </a:rPr>
              <a:t> Flood Detector</a:t>
            </a:r>
            <a:br>
              <a:rPr lang="en-US" b="1" cap="none" dirty="0">
                <a:latin typeface="Informal Roman" panose="030604020304060B0204" pitchFamily="66" charset="0"/>
              </a:rPr>
            </a:br>
            <a:br>
              <a:rPr lang="en-US" b="1" cap="none" dirty="0">
                <a:latin typeface="Informal Roman" panose="030604020304060B0204" pitchFamily="66" charset="0"/>
              </a:rPr>
            </a:br>
            <a:r>
              <a:rPr lang="en-US" sz="4000" dirty="0"/>
              <a:t>Program 5</a:t>
            </a:r>
            <a:br>
              <a:rPr lang="en-US" sz="4000" dirty="0"/>
            </a:br>
            <a:r>
              <a:rPr lang="en-US" sz="4000" dirty="0"/>
              <a:t>Internet of Things</a:t>
            </a:r>
            <a:endParaRPr lang="en-US" sz="4000" b="1" cap="none" dirty="0">
              <a:latin typeface="Informal Roman" panose="030604020304060B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121" y="3999346"/>
            <a:ext cx="4175084" cy="1727016"/>
          </a:xfrm>
        </p:spPr>
        <p:txBody>
          <a:bodyPr>
            <a:normAutofit/>
          </a:bodyPr>
          <a:lstStyle/>
          <a:p>
            <a:r>
              <a:rPr lang="en-US" dirty="0"/>
              <a:t>Viren Mody</a:t>
            </a:r>
          </a:p>
        </p:txBody>
      </p:sp>
    </p:spTree>
    <p:extLst>
      <p:ext uri="{BB962C8B-B14F-4D97-AF65-F5344CB8AC3E}">
        <p14:creationId xmlns:p14="http://schemas.microsoft.com/office/powerpoint/2010/main" val="332382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PIO T Bo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0" b="-5"/>
          <a:stretch/>
        </p:blipFill>
        <p:spPr bwMode="auto">
          <a:xfrm>
            <a:off x="7871869" y="2706179"/>
            <a:ext cx="3494466" cy="29352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558" y="424553"/>
            <a:ext cx="7047970" cy="1596177"/>
          </a:xfrm>
        </p:spPr>
        <p:txBody>
          <a:bodyPr>
            <a:normAutofit/>
          </a:bodyPr>
          <a:lstStyle/>
          <a:p>
            <a:r>
              <a:rPr lang="en-US" dirty="0"/>
              <a:t>THE GROWING PAINS of the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experience with hardware/circuitry and never took 362</a:t>
            </a:r>
          </a:p>
          <a:p>
            <a:r>
              <a:rPr lang="en-US" dirty="0"/>
              <a:t>Spent more $$$ than I needed to…</a:t>
            </a:r>
          </a:p>
          <a:p>
            <a:r>
              <a:rPr lang="en-US" dirty="0" err="1"/>
              <a:t>Kookye</a:t>
            </a:r>
            <a:r>
              <a:rPr lang="en-US" dirty="0"/>
              <a:t> kit: Fool ME ONCE SHAME ON YOU, FOOL ME TWICE SHAME ON ME, Fool Me thrice, shame on me more!</a:t>
            </a:r>
          </a:p>
          <a:p>
            <a:pPr lvl="1"/>
            <a:r>
              <a:rPr lang="en-US" dirty="0"/>
              <a:t>GPIO T Board - ON </a:t>
            </a:r>
            <a:r>
              <a:rPr lang="en-US" dirty="0" err="1"/>
              <a:t>PIAZza</a:t>
            </a:r>
            <a:r>
              <a:rPr lang="en-US" dirty="0"/>
              <a:t> @236</a:t>
            </a:r>
          </a:p>
          <a:p>
            <a:pPr lvl="1"/>
            <a:r>
              <a:rPr lang="en-US" dirty="0"/>
              <a:t>Mpc3008 included, but doesn’t work with water sensors, had to buy MPC3002</a:t>
            </a:r>
          </a:p>
          <a:p>
            <a:pPr lvl="1"/>
            <a:r>
              <a:rPr lang="en-US" dirty="0"/>
              <a:t>No Resistors!!!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7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s://dl2.pushbulletusercontent.com/79yF4laUW9ad3hjInIWryhnZJMuxJyQZ/Snapchat-139110336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" r="2" b="2856"/>
          <a:stretch/>
        </p:blipFill>
        <p:spPr bwMode="auto">
          <a:xfrm>
            <a:off x="8157374" y="10"/>
            <a:ext cx="40346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THE DEVELOPMENT PROCESS</a:t>
            </a:r>
            <a:br>
              <a:rPr lang="en-US" dirty="0"/>
            </a:br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Take 1</a:t>
            </a:r>
          </a:p>
          <a:p>
            <a:r>
              <a:rPr lang="en-US" dirty="0"/>
              <a:t>Raspberry pi = digital input only</a:t>
            </a:r>
          </a:p>
          <a:p>
            <a:r>
              <a:rPr lang="en-US" dirty="0"/>
              <a:t>Water sensor = analog output only</a:t>
            </a:r>
          </a:p>
          <a:p>
            <a:r>
              <a:rPr lang="en-US" dirty="0"/>
              <a:t>Possible with an ADC MPC3002</a:t>
            </a:r>
          </a:p>
          <a:p>
            <a:r>
              <a:rPr lang="en-US" dirty="0"/>
              <a:t>Proved to be difficult for me as a beginner…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0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dl2.pushbulletusercontent.com/vhMOwO67GVMn108HfkKQ7pl0Poshagrg/20161128_22485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3018" y="1456604"/>
            <a:ext cx="7591585" cy="4343831"/>
          </a:xfrm>
          <a:prstGeom prst="roundRect">
            <a:avLst>
              <a:gd name="adj" fmla="val 2392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28" y="618517"/>
            <a:ext cx="3757694" cy="1596177"/>
          </a:xfrm>
        </p:spPr>
        <p:txBody>
          <a:bodyPr anchor="b">
            <a:normAutofit/>
          </a:bodyPr>
          <a:lstStyle/>
          <a:p>
            <a:r>
              <a:rPr lang="en-US" sz="3200" dirty="0"/>
              <a:t>THE DEVELOPMENT PROCESS</a:t>
            </a:r>
            <a:br>
              <a:rPr lang="en-US" sz="3200" dirty="0"/>
            </a:br>
            <a:r>
              <a:rPr lang="en-US" sz="3200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39520" y="2376328"/>
            <a:ext cx="3893978" cy="34241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/>
              <a:t>Take 2</a:t>
            </a:r>
          </a:p>
          <a:p>
            <a:r>
              <a:rPr lang="en-US" sz="1600" dirty="0"/>
              <a:t>Raspberry pi = digital input only</a:t>
            </a:r>
          </a:p>
          <a:p>
            <a:r>
              <a:rPr lang="en-US" sz="1600" dirty="0"/>
              <a:t>Dual mode moisture sensor – used digital output</a:t>
            </a:r>
          </a:p>
          <a:p>
            <a:r>
              <a:rPr lang="en-US" sz="1600" dirty="0"/>
              <a:t>data Transmission: GPIO PINS</a:t>
            </a:r>
          </a:p>
          <a:p>
            <a:r>
              <a:rPr lang="en-US" sz="1600" dirty="0"/>
              <a:t>Relative to take 1 – piece of cake</a:t>
            </a:r>
          </a:p>
          <a:p>
            <a:r>
              <a:rPr lang="en-US" sz="1600" dirty="0" err="1"/>
              <a:t>Hw</a:t>
            </a:r>
            <a:r>
              <a:rPr lang="en-US" sz="1600" dirty="0"/>
              <a:t> challenges</a:t>
            </a:r>
          </a:p>
          <a:p>
            <a:pPr lvl="1"/>
            <a:r>
              <a:rPr lang="en-US" sz="1600" dirty="0"/>
              <a:t>Cheap water/moisture sensors </a:t>
            </a:r>
          </a:p>
          <a:p>
            <a:pPr lvl="2"/>
            <a:r>
              <a:rPr lang="en-US" dirty="0"/>
              <a:t>See piazza @241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5538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048" y="1967179"/>
            <a:ext cx="6629776" cy="3546930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763" y="-166574"/>
            <a:ext cx="6401424" cy="1596177"/>
          </a:xfrm>
        </p:spPr>
        <p:txBody>
          <a:bodyPr anchor="b">
            <a:normAutofit/>
          </a:bodyPr>
          <a:lstStyle/>
          <a:p>
            <a:r>
              <a:rPr lang="en-US" sz="3200" dirty="0"/>
              <a:t>The Development Process</a:t>
            </a:r>
            <a:br>
              <a:rPr lang="en-US" sz="3200" dirty="0"/>
            </a:br>
            <a:r>
              <a:rPr lang="en-US" sz="3200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5701" y="1545056"/>
            <a:ext cx="4858954" cy="48926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Had to learn some python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Read up on similar water sensing projects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Slow and steady wins the race and function decomposition style approach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First Simple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up an led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up multiple </a:t>
            </a:r>
            <a:r>
              <a:rPr lang="en-US" dirty="0" err="1"/>
              <a:t>leds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800" dirty="0"/>
              <a:t>Then One puzzle piece at a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water sensing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Send an email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Send a text/notification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Finally combined them all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194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763" y="-166574"/>
            <a:ext cx="6401424" cy="1596177"/>
          </a:xfrm>
        </p:spPr>
        <p:txBody>
          <a:bodyPr anchor="b">
            <a:normAutofit/>
          </a:bodyPr>
          <a:lstStyle/>
          <a:p>
            <a:r>
              <a:rPr lang="en-US" sz="3200" dirty="0"/>
              <a:t>One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5701" y="1692838"/>
            <a:ext cx="6539169" cy="55826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callback function to handle both sensors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Problem: inconsistent results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Sometimes 2</a:t>
            </a:r>
            <a:r>
              <a:rPr lang="en-US" sz="2000" baseline="30000" dirty="0"/>
              <a:t>nd</a:t>
            </a:r>
            <a:r>
              <a:rPr lang="en-US" sz="2000" dirty="0"/>
              <a:t> sensor wouldn’t trigger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Sometimes 1</a:t>
            </a:r>
            <a:r>
              <a:rPr lang="en-US" sz="2000" baseline="30000" dirty="0"/>
              <a:t>st</a:t>
            </a:r>
            <a:r>
              <a:rPr lang="en-US" sz="2000" dirty="0"/>
              <a:t> sensor would trigger multiple times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two  functions = two signal handlers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70" y="1595943"/>
            <a:ext cx="4818412" cy="30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558" y="424553"/>
            <a:ext cx="7047970" cy="1596177"/>
          </a:xfrm>
        </p:spPr>
        <p:txBody>
          <a:bodyPr>
            <a:normAutofit/>
          </a:bodyPr>
          <a:lstStyle/>
          <a:p>
            <a:r>
              <a:rPr lang="en-US" dirty="0"/>
              <a:t>Main Resources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9955" y="1582001"/>
            <a:ext cx="6937135" cy="403370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https://www.hackster.io</a:t>
            </a:r>
            <a:endParaRPr lang="en-US" dirty="0"/>
          </a:p>
          <a:p>
            <a:r>
              <a:rPr lang="en-US" dirty="0">
                <a:hlinkClick r:id="rId3"/>
              </a:rPr>
              <a:t>https://sourceforge.net</a:t>
            </a:r>
            <a:endParaRPr lang="en-US" dirty="0"/>
          </a:p>
          <a:p>
            <a:r>
              <a:rPr lang="en-US" dirty="0">
                <a:hlinkClick r:id="rId4"/>
              </a:rPr>
              <a:t>https://docs.python.org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</a:t>
            </a:r>
            <a:endParaRPr lang="en-US" dirty="0"/>
          </a:p>
          <a:p>
            <a:r>
              <a:rPr lang="en-US" dirty="0"/>
              <a:t>Syed</a:t>
            </a:r>
          </a:p>
          <a:p>
            <a:r>
              <a:rPr lang="en-US" dirty="0" err="1"/>
              <a:t>Laurentiu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9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558" y="424553"/>
            <a:ext cx="7047970" cy="1596177"/>
          </a:xfrm>
        </p:spPr>
        <p:txBody>
          <a:bodyPr>
            <a:normAutofit/>
          </a:bodyPr>
          <a:lstStyle/>
          <a:p>
            <a:r>
              <a:rPr lang="en-US" dirty="0"/>
              <a:t>Future work and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2"/>
            <a:ext cx="9061499" cy="3424107"/>
          </a:xfrm>
        </p:spPr>
        <p:txBody>
          <a:bodyPr>
            <a:normAutofit/>
          </a:bodyPr>
          <a:lstStyle/>
          <a:p>
            <a:r>
              <a:rPr lang="en-US" dirty="0"/>
              <a:t>Sense if water level drops below sensors and alert me</a:t>
            </a:r>
          </a:p>
          <a:p>
            <a:r>
              <a:rPr lang="en-US" dirty="0"/>
              <a:t>Use a rain sensor outside to trigger flood detector script</a:t>
            </a:r>
          </a:p>
          <a:p>
            <a:endParaRPr lang="en-US" dirty="0"/>
          </a:p>
          <a:p>
            <a:r>
              <a:rPr lang="en-US" dirty="0"/>
              <a:t>Use digital output on a water/moisture sensor for this project because analog data is not necessary – simple yes/no for water shall suffice</a:t>
            </a:r>
          </a:p>
        </p:txBody>
      </p:sp>
    </p:spTree>
    <p:extLst>
      <p:ext uri="{BB962C8B-B14F-4D97-AF65-F5344CB8AC3E}">
        <p14:creationId xmlns:p14="http://schemas.microsoft.com/office/powerpoint/2010/main" val="388922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5727ec9c4540fa3fee5-978f006dd90b95268a106ef80642bdd6.r30.cf5.rackcdn.com/wp-content/uploads/2013/01/chicago-trucks-e13595751552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0" b="-3"/>
          <a:stretch/>
        </p:blipFill>
        <p:spPr bwMode="auto"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Sales Pitch: Flood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you live in the circled area?</a:t>
            </a:r>
          </a:p>
          <a:p>
            <a:pPr marL="0" indent="0">
              <a:buNone/>
            </a:pPr>
            <a:r>
              <a:rPr lang="en-US" dirty="0"/>
              <a:t>Do you live in a house with basement?</a:t>
            </a:r>
          </a:p>
          <a:p>
            <a:pPr marL="0" indent="0">
              <a:buNone/>
            </a:pPr>
            <a:r>
              <a:rPr lang="en-US" dirty="0"/>
              <a:t>…Chances are you’ve dealt with flooding</a:t>
            </a:r>
          </a:p>
          <a:p>
            <a:pPr marL="0" indent="0">
              <a:buNone/>
            </a:pPr>
            <a:r>
              <a:rPr lang="en-US" dirty="0"/>
              <a:t>…chances are you’ll deal with flooding again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3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1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flood basement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5903" y="1467033"/>
            <a:ext cx="5135784" cy="391603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 Chicago…</a:t>
            </a:r>
          </a:p>
        </p:txBody>
      </p:sp>
    </p:spTree>
    <p:extLst>
      <p:ext uri="{BB962C8B-B14F-4D97-AF65-F5344CB8AC3E}">
        <p14:creationId xmlns:p14="http://schemas.microsoft.com/office/powerpoint/2010/main" val="13165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flood basemen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465" y="842404"/>
            <a:ext cx="6909479" cy="5182109"/>
          </a:xfrm>
          <a:prstGeom prst="roundRect">
            <a:avLst>
              <a:gd name="adj" fmla="val 298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Sales Pitch: Flood Detector</a:t>
            </a:r>
          </a:p>
        </p:txBody>
      </p:sp>
    </p:spTree>
    <p:extLst>
      <p:ext uri="{BB962C8B-B14F-4D97-AF65-F5344CB8AC3E}">
        <p14:creationId xmlns:p14="http://schemas.microsoft.com/office/powerpoint/2010/main" val="285716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13718"/>
            <a:ext cx="10364451" cy="666944"/>
          </a:xfrm>
        </p:spPr>
        <p:txBody>
          <a:bodyPr/>
          <a:lstStyle/>
          <a:p>
            <a:r>
              <a:rPr lang="en-US" dirty="0"/>
              <a:t>You need the </a:t>
            </a:r>
            <a:r>
              <a:rPr lang="en-US" dirty="0" err="1"/>
              <a:t>wipi</a:t>
            </a:r>
            <a:r>
              <a:rPr lang="en-US" dirty="0"/>
              <a:t> flood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192696"/>
            <a:ext cx="10363826" cy="4598504"/>
          </a:xfrm>
        </p:spPr>
        <p:txBody>
          <a:bodyPr>
            <a:normAutofit/>
          </a:bodyPr>
          <a:lstStyle/>
          <a:p>
            <a:r>
              <a:rPr lang="en-US" sz="2400" dirty="0"/>
              <a:t>When water level exceeds the sump pump in the sump pump pit…</a:t>
            </a:r>
          </a:p>
          <a:p>
            <a:pPr lvl="1"/>
            <a:r>
              <a:rPr lang="en-US" sz="2400" dirty="0"/>
              <a:t>Sends text/notification alerts via </a:t>
            </a:r>
            <a:r>
              <a:rPr lang="en-US" sz="2400" dirty="0" err="1"/>
              <a:t>pushbullet</a:t>
            </a:r>
            <a:endParaRPr lang="en-US" sz="2400" dirty="0"/>
          </a:p>
          <a:p>
            <a:pPr lvl="1"/>
            <a:r>
              <a:rPr lang="en-US" sz="2400" dirty="0"/>
              <a:t>Sends a second alert will notify you of... </a:t>
            </a:r>
          </a:p>
          <a:p>
            <a:pPr lvl="2"/>
            <a:r>
              <a:rPr lang="en-US" sz="2400" dirty="0"/>
              <a:t>the rate water level is increasing in the pit</a:t>
            </a:r>
          </a:p>
          <a:p>
            <a:pPr lvl="2"/>
            <a:r>
              <a:rPr lang="en-US" sz="2400" dirty="0"/>
              <a:t>How far water is from overflowing the sump pump pit into your basement</a:t>
            </a:r>
          </a:p>
          <a:p>
            <a:pPr lvl="2"/>
            <a:r>
              <a:rPr lang="en-US" sz="2400" dirty="0"/>
              <a:t>How much time you have before overflowing happens</a:t>
            </a:r>
          </a:p>
        </p:txBody>
      </p:sp>
    </p:spTree>
    <p:extLst>
      <p:ext uri="{BB962C8B-B14F-4D97-AF65-F5344CB8AC3E}">
        <p14:creationId xmlns:p14="http://schemas.microsoft.com/office/powerpoint/2010/main" val="420747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13718"/>
            <a:ext cx="10364451" cy="666944"/>
          </a:xfrm>
        </p:spPr>
        <p:txBody>
          <a:bodyPr/>
          <a:lstStyle/>
          <a:p>
            <a:r>
              <a:rPr lang="en-US" dirty="0"/>
              <a:t>Sales Pitch: Flood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192696"/>
            <a:ext cx="10363826" cy="4598504"/>
          </a:xfrm>
        </p:spPr>
        <p:txBody>
          <a:bodyPr>
            <a:normAutofit/>
          </a:bodyPr>
          <a:lstStyle/>
          <a:p>
            <a:r>
              <a:rPr lang="en-US" dirty="0"/>
              <a:t>Dealt with flooding</a:t>
            </a:r>
          </a:p>
          <a:p>
            <a:pPr lvl="1"/>
            <a:r>
              <a:rPr lang="en-US" dirty="0"/>
              <a:t>Sump Pump</a:t>
            </a:r>
          </a:p>
          <a:p>
            <a:pPr lvl="1"/>
            <a:r>
              <a:rPr lang="en-US" dirty="0"/>
              <a:t>Additional Sump pump</a:t>
            </a:r>
          </a:p>
          <a:p>
            <a:pPr lvl="1"/>
            <a:r>
              <a:rPr lang="en-US" dirty="0"/>
              <a:t>Drain tile </a:t>
            </a:r>
          </a:p>
          <a:p>
            <a:pPr lvl="1"/>
            <a:r>
              <a:rPr lang="en-US" dirty="0"/>
              <a:t>Rain water or CITY SEWER BACKUP</a:t>
            </a:r>
          </a:p>
          <a:p>
            <a:pPr lvl="1"/>
            <a:r>
              <a:rPr lang="en-US" dirty="0"/>
              <a:t>sugar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Implemented 5</a:t>
            </a:r>
            <a:r>
              <a:rPr lang="en-US" baseline="30000" dirty="0"/>
              <a:t>th</a:t>
            </a:r>
            <a:r>
              <a:rPr lang="en-US" dirty="0"/>
              <a:t> of the 5 original ideas I had</a:t>
            </a:r>
          </a:p>
          <a:p>
            <a:pPr lvl="1"/>
            <a:r>
              <a:rPr lang="en-US" dirty="0"/>
              <a:t>Concept of water detection is the same, however it was not implemented in sewer where city sewer backup happens. I “implemented” in sump pump pit.</a:t>
            </a:r>
          </a:p>
        </p:txBody>
      </p:sp>
    </p:spTree>
    <p:extLst>
      <p:ext uri="{BB962C8B-B14F-4D97-AF65-F5344CB8AC3E}">
        <p14:creationId xmlns:p14="http://schemas.microsoft.com/office/powerpoint/2010/main" val="370298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images-na.ssl-images-amazon.com/images/I/91DZ2btqaZL._SL15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17275"/>
          <a:stretch/>
        </p:blipFill>
        <p:spPr bwMode="auto">
          <a:xfrm>
            <a:off x="7404410" y="10"/>
            <a:ext cx="47875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-27178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696" y="1568999"/>
            <a:ext cx="6672887" cy="34241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/>
              <a:t>Vilros</a:t>
            </a:r>
            <a:r>
              <a:rPr lang="en-US" sz="2400" dirty="0"/>
              <a:t> Raspberry Pi Complete Starter Kit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Raspberry Pi 3 Model B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Raspberry Pi Enclosure Case (Black)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16GB Micro </a:t>
            </a:r>
            <a:r>
              <a:rPr lang="en-US" sz="2400" dirty="0" err="1"/>
              <a:t>Sd</a:t>
            </a:r>
            <a:r>
              <a:rPr lang="en-US" sz="2400" dirty="0"/>
              <a:t> Card </a:t>
            </a:r>
            <a:r>
              <a:rPr lang="en-US" sz="2400" dirty="0" err="1"/>
              <a:t>Preloaed</a:t>
            </a:r>
            <a:r>
              <a:rPr lang="en-US" sz="2400" dirty="0"/>
              <a:t> with NOOBS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2500 mA Micro USB Power Supply 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High Quality HDMI Cable 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Set of 2 Heatsinks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1 year warranty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COST: $64.99</a:t>
            </a:r>
          </a:p>
        </p:txBody>
      </p:sp>
    </p:spTree>
    <p:extLst>
      <p:ext uri="{BB962C8B-B14F-4D97-AF65-F5344CB8AC3E}">
        <p14:creationId xmlns:p14="http://schemas.microsoft.com/office/powerpoint/2010/main" val="389594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ages-na.ssl-images-amazon.com/images/I/71ZO%2BJE7DhL._SL10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1445" y="1719913"/>
            <a:ext cx="3427091" cy="3427091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717" y="-125449"/>
            <a:ext cx="6564205" cy="1573863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Device ACCESSORIES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8515" y="898510"/>
            <a:ext cx="8155885" cy="57886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KOOKYE Raspberry Pi </a:t>
            </a:r>
            <a:r>
              <a:rPr lang="en-US" sz="1600" dirty="0" err="1"/>
              <a:t>IoT</a:t>
            </a:r>
            <a:r>
              <a:rPr lang="en-US" sz="1600" dirty="0"/>
              <a:t> Starter Kit Internet of Things for Raspberry Pi 2 / 3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Solderless Prototype Breadboard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GPIO to Breadboard 40-pin breakout interface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Jumper Wires(2 x 8pin female to female 20cm)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Jumper Wires(1 x 40pin male to male 15cm)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LED (6 x Bright White, 6 x Red, 6 x Yellow, 6 x Green)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3 x </a:t>
            </a:r>
            <a:r>
              <a:rPr lang="en-US" sz="1600" dirty="0" err="1"/>
              <a:t>Photoresistor</a:t>
            </a:r>
            <a:r>
              <a:rPr lang="en-US" sz="1600" dirty="0"/>
              <a:t> (light sensor)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0000"/>
                </a:solidFill>
              </a:rPr>
              <a:t>1 x MCP3008 A/D converter - Doesn’t work with water sensors on pi!!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x push buttons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DHT11 Temperature/Humidity sensor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DS18B20 Temperature sensor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Digital Motion sensor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servo motor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BMP180 Pressure/Temperature Sensor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 x Relay1 x PCA9685 PWM I2C Controller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COST: $29.99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0000"/>
                </a:solidFill>
              </a:rPr>
              <a:t>BEWARE: NO RESISTORS!!! =O !!!</a:t>
            </a:r>
          </a:p>
        </p:txBody>
      </p:sp>
    </p:spTree>
    <p:extLst>
      <p:ext uri="{BB962C8B-B14F-4D97-AF65-F5344CB8AC3E}">
        <p14:creationId xmlns:p14="http://schemas.microsoft.com/office/powerpoint/2010/main" val="423654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images-na.ssl-images-amazon.com/images/I/71nBrFzi8tL._SL12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27159"/>
          <a:stretch/>
        </p:blipFill>
        <p:spPr bwMode="auto">
          <a:xfrm>
            <a:off x="7906326" y="10"/>
            <a:ext cx="428567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733" y="1558881"/>
            <a:ext cx="5577231" cy="808210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Device ACCESSORIES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sz="2400" dirty="0"/>
              <a:t>XCSOURCE Soil Moisture Sensor FOR pi/Arduino – 5 </a:t>
            </a:r>
            <a:r>
              <a:rPr lang="en-US" sz="2400" dirty="0" err="1"/>
              <a:t>pCs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400" dirty="0"/>
              <a:t>COST: $7.99 + $5.99 Rush shipping =(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</a:rPr>
              <a:t>BEWARE: THESE ARE CHEAP AND DON’T Last Long</a:t>
            </a:r>
          </a:p>
        </p:txBody>
      </p:sp>
    </p:spTree>
    <p:extLst>
      <p:ext uri="{BB962C8B-B14F-4D97-AF65-F5344CB8AC3E}">
        <p14:creationId xmlns:p14="http://schemas.microsoft.com/office/powerpoint/2010/main" val="229081990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880</TotalTime>
  <Words>676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Informal Roman</vt:lpstr>
      <vt:lpstr>Tw Cen MT</vt:lpstr>
      <vt:lpstr>Droplet</vt:lpstr>
      <vt:lpstr> The WiPi Flood Detector  Program 5 Internet of Things</vt:lpstr>
      <vt:lpstr>Sales Pitch: Flood Detector</vt:lpstr>
      <vt:lpstr>In Chicago…</vt:lpstr>
      <vt:lpstr>Sales Pitch: Flood Detector</vt:lpstr>
      <vt:lpstr>You need the wipi flood detector</vt:lpstr>
      <vt:lpstr>Sales Pitch: Flood Detector</vt:lpstr>
      <vt:lpstr>IoT Device</vt:lpstr>
      <vt:lpstr>IoT Device ACCESSORIES</vt:lpstr>
      <vt:lpstr>IoT Device ACCESSORIES</vt:lpstr>
      <vt:lpstr>THE GROWING PAINS of the DEVELOPMENT PROCESS</vt:lpstr>
      <vt:lpstr>THE DEVELOPMENT PROCESS Hardware</vt:lpstr>
      <vt:lpstr>THE DEVELOPMENT PROCESS Hardware</vt:lpstr>
      <vt:lpstr>The Development Process Software</vt:lpstr>
      <vt:lpstr>One problem…</vt:lpstr>
      <vt:lpstr>Main Resources used</vt:lpstr>
      <vt:lpstr>Future work and advice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5 Internet of Things</dc:title>
  <dc:creator>Viren Mody</dc:creator>
  <cp:lastModifiedBy>Viren Mody</cp:lastModifiedBy>
  <cp:revision>25</cp:revision>
  <dcterms:created xsi:type="dcterms:W3CDTF">2016-11-28T19:18:41Z</dcterms:created>
  <dcterms:modified xsi:type="dcterms:W3CDTF">2016-12-01T01:59:48Z</dcterms:modified>
</cp:coreProperties>
</file>